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  <p:sldMasterId id="2147483876" r:id="rId4"/>
    <p:sldMasterId id="2147483888" r:id="rId5"/>
  </p:sldMasterIdLst>
  <p:sldIdLst>
    <p:sldId id="257" r:id="rId6"/>
    <p:sldId id="270" r:id="rId7"/>
    <p:sldId id="258" r:id="rId8"/>
    <p:sldId id="267" r:id="rId9"/>
    <p:sldId id="259" r:id="rId10"/>
    <p:sldId id="266" r:id="rId11"/>
    <p:sldId id="260" r:id="rId12"/>
    <p:sldId id="261" r:id="rId13"/>
    <p:sldId id="262" r:id="rId14"/>
    <p:sldId id="268" r:id="rId15"/>
    <p:sldId id="263" r:id="rId16"/>
    <p:sldId id="264" r:id="rId17"/>
    <p:sldId id="269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660"/>
  </p:normalViewPr>
  <p:slideViewPr>
    <p:cSldViewPr>
      <p:cViewPr>
        <p:scale>
          <a:sx n="48" d="100"/>
          <a:sy n="48" d="100"/>
        </p:scale>
        <p:origin x="-1430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73016"/>
            <a:ext cx="9036496" cy="4248472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Здравствуйте</a:t>
            </a:r>
            <a:r>
              <a:rPr lang="ru-RU" sz="4800" dirty="0"/>
              <a:t>, я помогла своей маме и бабушке облегчить работу и сэкономить большое время.</a:t>
            </a:r>
            <a:br>
              <a:rPr lang="ru-RU" sz="4800" dirty="0"/>
            </a:br>
            <a:r>
              <a:rPr lang="ru-RU" sz="4800" dirty="0"/>
              <a:t>И так, я хочу вам </a:t>
            </a:r>
            <a:r>
              <a:rPr lang="ru-RU" sz="4800" dirty="0" smtClean="0"/>
              <a:t>продемонстрировать </a:t>
            </a:r>
            <a:r>
              <a:rPr lang="ru-RU" sz="4800" dirty="0"/>
              <a:t>это.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35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115616"/>
            <a:ext cx="9937104" cy="12241360"/>
          </a:xfrm>
        </p:spPr>
      </p:pic>
    </p:spTree>
    <p:extLst>
      <p:ext uri="{BB962C8B-B14F-4D97-AF65-F5344CB8AC3E}">
        <p14:creationId xmlns:p14="http://schemas.microsoft.com/office/powerpoint/2010/main" val="34864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очень рада</a:t>
            </a:r>
            <a:r>
              <a:rPr lang="ru-RU" dirty="0" smtClean="0"/>
              <a:t>, что </a:t>
            </a:r>
            <a:r>
              <a:rPr lang="ru-RU" dirty="0"/>
              <a:t>мои близкие моментально могут посмотреть все</a:t>
            </a:r>
            <a:r>
              <a:rPr lang="ru-RU" dirty="0" smtClean="0"/>
              <a:t>, что </a:t>
            </a:r>
            <a:r>
              <a:rPr lang="ru-RU" dirty="0"/>
              <a:t>будет им нужно.</a:t>
            </a:r>
            <a:br>
              <a:rPr lang="ru-RU" dirty="0"/>
            </a:br>
            <a:r>
              <a:rPr lang="ru-RU" dirty="0"/>
              <a:t>Они остались в восторге от возможностей интернета!!!</a:t>
            </a:r>
          </a:p>
        </p:txBody>
      </p:sp>
    </p:spTree>
    <p:extLst>
      <p:ext uri="{BB962C8B-B14F-4D97-AF65-F5344CB8AC3E}">
        <p14:creationId xmlns:p14="http://schemas.microsoft.com/office/powerpoint/2010/main" val="22037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848" y="-1611560"/>
            <a:ext cx="15481720" cy="9865096"/>
          </a:xfrm>
        </p:spPr>
      </p:pic>
    </p:spTree>
    <p:extLst>
      <p:ext uri="{BB962C8B-B14F-4D97-AF65-F5344CB8AC3E}">
        <p14:creationId xmlns:p14="http://schemas.microsoft.com/office/powerpoint/2010/main" val="138593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848872" cy="4464496"/>
          </a:xfrm>
        </p:spPr>
        <p:txBody>
          <a:bodyPr>
            <a:noAutofit/>
          </a:bodyPr>
          <a:lstStyle/>
          <a:p>
            <a:r>
              <a:rPr lang="ru-RU" sz="6600" dirty="0"/>
              <a:t>Спасибо </a:t>
            </a:r>
            <a:r>
              <a:rPr lang="ru-RU" sz="6600"/>
              <a:t>за </a:t>
            </a:r>
            <a:r>
              <a:rPr lang="ru-RU" sz="6600" smtClean="0"/>
              <a:t>  </a:t>
            </a:r>
          </a:p>
          <a:p>
            <a:r>
              <a:rPr lang="ru-RU" sz="6600" smtClean="0"/>
              <a:t>    внимание</a:t>
            </a:r>
            <a:r>
              <a:rPr lang="ru-RU" sz="66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640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387424"/>
            <a:ext cx="11017224" cy="8640960"/>
          </a:xfrm>
        </p:spPr>
      </p:pic>
    </p:spTree>
    <p:extLst>
      <p:ext uri="{BB962C8B-B14F-4D97-AF65-F5344CB8AC3E}">
        <p14:creationId xmlns:p14="http://schemas.microsoft.com/office/powerpoint/2010/main" val="9539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93096"/>
          </a:xfrm>
        </p:spPr>
        <p:txBody>
          <a:bodyPr>
            <a:normAutofit/>
          </a:bodyPr>
          <a:lstStyle/>
          <a:p>
            <a:r>
              <a:rPr lang="ru-RU" dirty="0"/>
              <a:t>Во-первых, я научила маму пользоваться с скайпом</a:t>
            </a:r>
            <a:r>
              <a:rPr lang="ru-RU" dirty="0" smtClean="0"/>
              <a:t>, которая </a:t>
            </a:r>
            <a:r>
              <a:rPr lang="ru-RU" dirty="0"/>
              <a:t>помогла ей увидеться со своими близкими в расстоянии.</a:t>
            </a:r>
            <a:br>
              <a:rPr lang="ru-RU" dirty="0"/>
            </a:br>
            <a:r>
              <a:rPr lang="ru-RU" dirty="0"/>
              <a:t>Она очень сильно </a:t>
            </a:r>
            <a:r>
              <a:rPr lang="ru-RU" dirty="0" smtClean="0"/>
              <a:t>обрадовалась. Теперь </a:t>
            </a:r>
            <a:r>
              <a:rPr lang="ru-RU" dirty="0"/>
              <a:t>она и без моей помощи может сидеть в скайпе.</a:t>
            </a:r>
          </a:p>
        </p:txBody>
      </p:sp>
      <p:pic>
        <p:nvPicPr>
          <p:cNvPr id="1026" name="Picture 2" descr="https://pp.vk.me/c624519/v624519190/4fa94/CXZP5GRl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4441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-1467544"/>
            <a:ext cx="13033448" cy="9937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5335487"/>
          </a:xfrm>
        </p:spPr>
        <p:txBody>
          <a:bodyPr/>
          <a:lstStyle/>
          <a:p>
            <a:r>
              <a:rPr lang="ru-RU" b="1" dirty="0"/>
              <a:t>Во-вторых, моя бабушка хотела сделать вкусные варенья на зиму с физалисом , но она не знала рецепт варенья. </a:t>
            </a:r>
            <a:br>
              <a:rPr lang="ru-RU" b="1" dirty="0"/>
            </a:br>
            <a:r>
              <a:rPr lang="ru-RU" b="1" dirty="0"/>
              <a:t>Потом я нашла для нее очень много рецептов для приготовления варенья.</a:t>
            </a:r>
            <a:br>
              <a:rPr lang="ru-RU" b="1" dirty="0"/>
            </a:br>
            <a:r>
              <a:rPr lang="ru-RU" b="1" dirty="0"/>
              <a:t>Вот так </a:t>
            </a:r>
            <a:r>
              <a:rPr lang="ru-RU" b="1" dirty="0" err="1"/>
              <a:t>вот,она</a:t>
            </a:r>
            <a:r>
              <a:rPr lang="ru-RU" b="1" dirty="0"/>
              <a:t> сделала это варенье, </a:t>
            </a:r>
            <a:r>
              <a:rPr lang="ru-RU" b="1" dirty="0" smtClean="0"/>
              <a:t>оно </a:t>
            </a:r>
            <a:r>
              <a:rPr lang="ru-RU" b="1" dirty="0"/>
              <a:t>получилась божественно вкусным.</a:t>
            </a:r>
          </a:p>
        </p:txBody>
      </p:sp>
    </p:spTree>
    <p:extLst>
      <p:ext uri="{BB962C8B-B14F-4D97-AF65-F5344CB8AC3E}">
        <p14:creationId xmlns:p14="http://schemas.microsoft.com/office/powerpoint/2010/main" val="885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849" y="-243408"/>
            <a:ext cx="12444593" cy="83529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7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603448"/>
            <a:ext cx="13249472" cy="907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96336" y="7173416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Теперь </a:t>
            </a:r>
            <a:r>
              <a:rPr lang="ru-RU" sz="5400" dirty="0">
                <a:solidFill>
                  <a:srgbClr val="C00000"/>
                </a:solidFill>
              </a:rPr>
              <a:t>она всегда будет пользоваться с </a:t>
            </a:r>
            <a:r>
              <a:rPr lang="ru-RU" sz="5400" dirty="0" smtClean="0">
                <a:solidFill>
                  <a:srgbClr val="C00000"/>
                </a:solidFill>
              </a:rPr>
              <a:t>интернетом, для </a:t>
            </a:r>
            <a:r>
              <a:rPr lang="ru-RU" sz="5400" dirty="0">
                <a:solidFill>
                  <a:srgbClr val="C00000"/>
                </a:solidFill>
              </a:rPr>
              <a:t>того</a:t>
            </a:r>
            <a:r>
              <a:rPr lang="ru-RU" sz="5400" dirty="0" smtClean="0">
                <a:solidFill>
                  <a:srgbClr val="C00000"/>
                </a:solidFill>
              </a:rPr>
              <a:t>, чтобы </a:t>
            </a:r>
            <a:r>
              <a:rPr lang="ru-RU" sz="5400" dirty="0">
                <a:solidFill>
                  <a:srgbClr val="C00000"/>
                </a:solidFill>
              </a:rPr>
              <a:t>смотреть разные рецепты.</a:t>
            </a:r>
          </a:p>
        </p:txBody>
      </p:sp>
    </p:spTree>
    <p:extLst>
      <p:ext uri="{BB962C8B-B14F-4D97-AF65-F5344CB8AC3E}">
        <p14:creationId xmlns:p14="http://schemas.microsoft.com/office/powerpoint/2010/main" val="2265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А так же у моей </a:t>
            </a:r>
            <a:r>
              <a:rPr lang="ru-RU" dirty="0" smtClean="0"/>
              <a:t>мамы </a:t>
            </a:r>
            <a:r>
              <a:rPr lang="ru-RU" dirty="0"/>
              <a:t>как-то очень внезапно заболела нога</a:t>
            </a:r>
            <a:r>
              <a:rPr lang="ru-RU" dirty="0" smtClean="0"/>
              <a:t>. И </a:t>
            </a:r>
            <a:r>
              <a:rPr lang="ru-RU" dirty="0"/>
              <a:t>мы не знали, что сделать.</a:t>
            </a:r>
            <a:br>
              <a:rPr lang="ru-RU" dirty="0"/>
            </a:br>
            <a:r>
              <a:rPr lang="ru-RU" dirty="0"/>
              <a:t>Я научила маму пользоваться </a:t>
            </a:r>
            <a:r>
              <a:rPr lang="ru-RU" dirty="0" err="1"/>
              <a:t>яндексом</a:t>
            </a:r>
            <a:r>
              <a:rPr lang="ru-RU" dirty="0" smtClean="0"/>
              <a:t>, она </a:t>
            </a:r>
            <a:r>
              <a:rPr lang="ru-RU" dirty="0"/>
              <a:t>посмотрела там все возможные варианты лечения</a:t>
            </a:r>
            <a:r>
              <a:rPr lang="ru-RU" dirty="0" smtClean="0"/>
              <a:t>. И </a:t>
            </a:r>
            <a:r>
              <a:rPr lang="ru-RU" dirty="0"/>
              <a:t>без помощи врачей прошла боль.</a:t>
            </a:r>
            <a:br>
              <a:rPr lang="ru-RU" dirty="0"/>
            </a:br>
            <a:r>
              <a:rPr lang="ru-RU" sz="3200" b="1" dirty="0"/>
              <a:t>Как же все легко, когда есть у нас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40795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Кутюр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97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Кутюр</vt:lpstr>
      <vt:lpstr>Базовая</vt:lpstr>
      <vt:lpstr>Яркая</vt:lpstr>
      <vt:lpstr>Справедливость</vt:lpstr>
      <vt:lpstr>BlackTie</vt:lpstr>
      <vt:lpstr> Здравствуйте, я помогла своей маме и бабушке облегчить работу и сэкономить большое время. И так, я хочу вам продемонстрировать это.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я помогла своей маме и бабушке облегчить работу и сэкономить большое время. И так, я хочу вам продемонстрировать это. </dc:title>
  <dc:creator>Самат Зайдуллин</dc:creator>
  <cp:lastModifiedBy>Эльмир</cp:lastModifiedBy>
  <cp:revision>6</cp:revision>
  <dcterms:created xsi:type="dcterms:W3CDTF">2015-10-29T15:06:52Z</dcterms:created>
  <dcterms:modified xsi:type="dcterms:W3CDTF">2015-10-29T18:21:58Z</dcterms:modified>
</cp:coreProperties>
</file>